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roxima Nova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ProximaNova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.fntdata"/><Relationship Id="rId6" Type="http://schemas.openxmlformats.org/officeDocument/2006/relationships/slide" Target="slides/slide1.xml"/><Relationship Id="rId18" Type="http://schemas.openxmlformats.org/officeDocument/2006/relationships/font" Target="fonts/ProximaNov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a37489709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a37489709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a37489709a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a37489709a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37489709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37489709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37489709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a37489709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37489709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37489709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37489709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37489709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37489709a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37489709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37489709a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37489709a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37489709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37489709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37489709a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a37489709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37489709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37489709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w6gIeV56dfkXsbXDt0e4EOGEXetJfRkm/view" TargetMode="Externa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Game Presentation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Bailey Page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Highs and Lows</a:t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During the first two months, I had fishing rod physics working but my game decided to kick the bucket corrupting all work and rendering it useless.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Hand scripting VR interaction and collision was the most difficult programming challenge of my life, but the moment it all clicked, I remembered why this is what I wanted to do for a career.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Watching a dolphin take to the sky was one of the funniest glitches I have ever seen in a video game.</a:t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9850" y="3054850"/>
            <a:ext cx="3100900" cy="181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r>
              <a:rPr lang="en"/>
              <a:t> </a:t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Save often.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After Milestones, save multiple copies of the game in case of corruption.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Listen to feedback.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Your vision is not always perfect.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 willing to make compromises for the sake of sanity and good game design.</a:t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5725" y="2841275"/>
            <a:ext cx="2010775" cy="201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2243150" y="2454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Hello, I’m Ben!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My game is called Catch!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3350" y="682377"/>
            <a:ext cx="3778750" cy="37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Brainstorming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a late night conversation with my marine-ecologist girlfriend, she proposed the idea of a VR game in the style of Animal Crossing.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started as a 40 animal catching simulator turned into a 10 fish catching game for time and Unity complications.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1926" y="2264351"/>
            <a:ext cx="2646702" cy="2677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200" y="2571750"/>
            <a:ext cx="4032099" cy="226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Use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a VR Title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used my laptop and my first gen Oculus Rift.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can be played on any Oculus headset but has no support for HTC Vive or Valve Index.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used the 2019 release of Unity, 2020’s Oculus support is in a quite unusable state.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4675" y="2895500"/>
            <a:ext cx="2228700" cy="2074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9025" y="2954750"/>
            <a:ext cx="3608724" cy="195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Mechanics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use your right hand as you fire your crossbow at the fish.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 all 10 Fish while learning about the ones you catch.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walk and sprint, but the best spot is the deck.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4700" y="2660625"/>
            <a:ext cx="3873149" cy="217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</a:t>
            </a:r>
            <a:r>
              <a:rPr lang="en"/>
              <a:t> and Interaction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are in a small enclosed space with a lake.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is a pretty island with minimalist design.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is dynamic lighting with real time shadows.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Fish swim (mostly) natural.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7625" y="2416725"/>
            <a:ext cx="4283501" cy="2320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Process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fish began as circles that swung back and forth.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People did not like this.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Dr. Ebrahimi provided me a fish Unity package that was a great use.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replaced the circles with fish that swung back and forth.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People did not like this either.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used scripts within the package to make fish move freely within the lake.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People </a:t>
            </a:r>
            <a:r>
              <a:rPr b="1" i="1" lang="en"/>
              <a:t>did </a:t>
            </a:r>
            <a:r>
              <a:rPr lang="en"/>
              <a:t>like this!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However, due to the package scripts being old, sometimes the fish had a tendency to fly.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 liked this, but bugs are not good game design.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Comments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had some classmates and my brother test my game over the months and their main points through the year were: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“Circles are not natural”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“The fish need to move more fluidly.”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And my personal favorite; “Why did the dolphin fly?”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Link to game.</a:t>
            </a:r>
            <a:endParaRPr/>
          </a:p>
        </p:txBody>
      </p:sp>
      <p:pic>
        <p:nvPicPr>
          <p:cNvPr id="116" name="Google Shape;116;p21" title="2020-12-01 21-48-52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3650" y="628800"/>
            <a:ext cx="6908299" cy="3885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